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-16711" y="2135884"/>
            <a:ext cx="3659689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0" y="3760448"/>
            <a:ext cx="361846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sz="2800" dirty="0">
                <a:solidFill>
                  <a:srgbClr val="FFFFFF"/>
                </a:solidFill>
              </a:rPr>
              <a:t>Cyber Security </a:t>
            </a:r>
            <a:r>
              <a:rPr lang="en-US" sz="2800" dirty="0" smtClean="0">
                <a:solidFill>
                  <a:srgbClr val="FFFFFF"/>
                </a:solidFill>
              </a:rPr>
              <a:t/>
            </a:r>
            <a:br>
              <a:rPr lang="en-US" sz="28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Employee </a:t>
            </a:r>
            <a:r>
              <a:rPr lang="en-US" sz="2400" dirty="0">
                <a:solidFill>
                  <a:srgbClr val="FFFFFF"/>
                </a:solidFill>
              </a:rPr>
              <a:t>Training 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695499" y="2133145"/>
            <a:ext cx="5448502" cy="4940877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1" descr="polb_sml_h_w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9" y="5814516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0" y="2308225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0" y="5026050"/>
            <a:ext cx="35036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Promotional/Advocacy Materials  </a:t>
            </a:r>
            <a:endParaRPr lang="en-US" sz="2000" dirty="0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6142" y="3429000"/>
            <a:ext cx="5179594" cy="2207151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8</cp:revision>
  <dcterms:created xsi:type="dcterms:W3CDTF">2014-12-01T22:27:14Z</dcterms:created>
  <dcterms:modified xsi:type="dcterms:W3CDTF">2015-06-02T14:24:15Z</dcterms:modified>
</cp:coreProperties>
</file>